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6" r:id="rId5"/>
    <p:sldId id="265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78" r:id="rId2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359"/>
    <a:srgbClr val="EF3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9D6-9645-48E6-A579-A40B55A415F7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8A77D-AE80-4D15-9B23-982903FEE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36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9D6-9645-48E6-A579-A40B55A415F7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8A77D-AE80-4D15-9B23-982903FEE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47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9D6-9645-48E6-A579-A40B55A415F7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8A77D-AE80-4D15-9B23-982903FEE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452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9D6-9645-48E6-A579-A40B55A415F7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8A77D-AE80-4D15-9B23-982903FEE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92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9D6-9645-48E6-A579-A40B55A415F7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8A77D-AE80-4D15-9B23-982903FEE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31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9D6-9645-48E6-A579-A40B55A415F7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8A77D-AE80-4D15-9B23-982903FEE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935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9D6-9645-48E6-A579-A40B55A415F7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8A77D-AE80-4D15-9B23-982903FEE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87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9D6-9645-48E6-A579-A40B55A415F7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8A77D-AE80-4D15-9B23-982903FEE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3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9D6-9645-48E6-A579-A40B55A415F7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8A77D-AE80-4D15-9B23-982903FEE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31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9D6-9645-48E6-A579-A40B55A415F7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8A77D-AE80-4D15-9B23-982903FEE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19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29D6-9645-48E6-A579-A40B55A415F7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8A77D-AE80-4D15-9B23-982903FEE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32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929D6-9645-48E6-A579-A40B55A415F7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8A77D-AE80-4D15-9B23-982903FEE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60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8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19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19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19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19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19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19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19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19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19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67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63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67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17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67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63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3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60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63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63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8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84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0</Words>
  <Application>Microsoft Office PowerPoint</Application>
  <PresentationFormat>화면 슬라이드 쇼(16:9)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♡효정</dc:creator>
  <cp:lastModifiedBy>aischool185</cp:lastModifiedBy>
  <cp:revision>9</cp:revision>
  <dcterms:created xsi:type="dcterms:W3CDTF">2023-08-13T16:47:09Z</dcterms:created>
  <dcterms:modified xsi:type="dcterms:W3CDTF">2023-08-16T11:17:07Z</dcterms:modified>
</cp:coreProperties>
</file>